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61" r:id="rId4"/>
    <p:sldId id="258" r:id="rId5"/>
    <p:sldId id="259" r:id="rId6"/>
    <p:sldId id="276" r:id="rId7"/>
    <p:sldId id="278" r:id="rId8"/>
    <p:sldId id="279" r:id="rId9"/>
    <p:sldId id="260" r:id="rId10"/>
    <p:sldId id="277" r:id="rId11"/>
    <p:sldId id="280" r:id="rId12"/>
    <p:sldId id="270" r:id="rId13"/>
    <p:sldId id="274" r:id="rId14"/>
    <p:sldId id="271" r:id="rId15"/>
    <p:sldId id="275" r:id="rId16"/>
    <p:sldId id="281" r:id="rId17"/>
    <p:sldId id="282" r:id="rId18"/>
    <p:sldId id="263" r:id="rId19"/>
    <p:sldId id="264" r:id="rId20"/>
    <p:sldId id="265" r:id="rId21"/>
    <p:sldId id="266" r:id="rId22"/>
    <p:sldId id="267" r:id="rId23"/>
    <p:sldId id="268" r:id="rId24"/>
    <p:sldId id="269" r:id="rId2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68" d="100"/>
          <a:sy n="68" d="100"/>
        </p:scale>
        <p:origin x="1446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EE1751-D929-419C-8160-6EAD9DC3AEF9}" type="datetimeFigureOut">
              <a:rPr lang="en-GB" smtClean="0"/>
              <a:t>07/02/2017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6053F1-3BBF-4219-A265-CB1DE3E247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68762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6053F1-3BBF-4219-A265-CB1DE3E2473D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61852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Introduction to DST</a:t>
            </a:r>
          </a:p>
          <a:p>
            <a:r>
              <a:rPr lang="en-GB" dirty="0"/>
              <a:t>Launched April 21</a:t>
            </a:r>
            <a:r>
              <a:rPr lang="en-GB" baseline="30000" dirty="0"/>
              <a:t>st</a:t>
            </a:r>
            <a:r>
              <a:rPr lang="en-GB" dirty="0"/>
              <a:t> 2016</a:t>
            </a:r>
          </a:p>
          <a:p>
            <a:r>
              <a:rPr lang="en-GB" dirty="0"/>
              <a:t>CCU: 5000-9000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6053F1-3BBF-4219-A265-CB1DE3E2473D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51434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Talk about the different biomes of the world</a:t>
            </a:r>
          </a:p>
          <a:p>
            <a:r>
              <a:rPr lang="en-GB" dirty="0"/>
              <a:t>Each biome has different characteristics, resources , and dangers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6053F1-3BBF-4219-A265-CB1DE3E2473D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54450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Hunger Health and Sanity</a:t>
            </a:r>
            <a:br>
              <a:rPr lang="en-GB" dirty="0"/>
            </a:br>
            <a:r>
              <a:rPr lang="en-GB" dirty="0"/>
              <a:t>Explain them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6053F1-3BBF-4219-A265-CB1DE3E2473D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26717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Describe a playthrough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6053F1-3BBF-4219-A265-CB1DE3E2473D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29498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Describe a playthrough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6053F1-3BBF-4219-A265-CB1DE3E2473D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92902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Finish up by summing up the general actions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6053F1-3BBF-4219-A265-CB1DE3E2473D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34695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43284" y="4214005"/>
            <a:ext cx="7655238" cy="1234938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PT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C31B8-D55E-3142-A1F8-FCFE86EBD46B}" type="datetime1">
              <a:rPr lang="en-US" smtClean="0"/>
              <a:t>2/6/2017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Instituto Superior Técnico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0EF0C-846E-4A4D-B9C3-8238AE18176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743284" y="1966536"/>
            <a:ext cx="7655238" cy="2025063"/>
          </a:xfrm>
        </p:spPr>
        <p:txBody>
          <a:bodyPr>
            <a:normAutofit/>
          </a:bodyPr>
          <a:lstStyle>
            <a:lvl1pPr algn="ctr">
              <a:defRPr sz="4500"/>
            </a:lvl1pPr>
          </a:lstStyle>
          <a:p>
            <a:r>
              <a:rPr lang="pt-PT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01927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Click to edit Master text styles</a:t>
            </a:r>
          </a:p>
          <a:p>
            <a:pPr lvl="1"/>
            <a:r>
              <a:rPr lang="pt-PT"/>
              <a:t>Second level</a:t>
            </a:r>
          </a:p>
          <a:p>
            <a:pPr lvl="2"/>
            <a:r>
              <a:rPr lang="pt-PT"/>
              <a:t>Third level</a:t>
            </a:r>
          </a:p>
          <a:p>
            <a:pPr lvl="3"/>
            <a:r>
              <a:rPr lang="pt-PT"/>
              <a:t>Fourth level</a:t>
            </a:r>
          </a:p>
          <a:p>
            <a:pPr lvl="4"/>
            <a:r>
              <a:rPr lang="pt-PT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B2E4C-09A0-1C47-AC04-653E7CA38318}" type="datetime1">
              <a:rPr lang="en-US" smtClean="0"/>
              <a:t>2/6/2017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Instituto Superior Técnico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0EF0C-846E-4A4D-B9C3-8238AE1817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5471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 +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43284" y="2469876"/>
            <a:ext cx="3752516" cy="3656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PT"/>
              <a:t>Click to edit Master text styles</a:t>
            </a:r>
          </a:p>
          <a:p>
            <a:pPr lvl="1"/>
            <a:r>
              <a:rPr lang="pt-PT"/>
              <a:t>Second level</a:t>
            </a:r>
          </a:p>
          <a:p>
            <a:pPr lvl="2"/>
            <a:r>
              <a:rPr lang="pt-PT"/>
              <a:t>Third level</a:t>
            </a:r>
          </a:p>
          <a:p>
            <a:pPr lvl="3"/>
            <a:r>
              <a:rPr lang="pt-PT"/>
              <a:t>Fourth level</a:t>
            </a:r>
          </a:p>
          <a:p>
            <a:pPr lvl="4"/>
            <a:r>
              <a:rPr lang="pt-PT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2469876"/>
            <a:ext cx="3750322" cy="36562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PT"/>
              <a:t>Click to edit Master text styles</a:t>
            </a:r>
          </a:p>
          <a:p>
            <a:pPr lvl="1"/>
            <a:r>
              <a:rPr lang="pt-PT"/>
              <a:t>Second level</a:t>
            </a:r>
          </a:p>
          <a:p>
            <a:pPr lvl="2"/>
            <a:r>
              <a:rPr lang="pt-PT"/>
              <a:t>Third level</a:t>
            </a:r>
          </a:p>
          <a:p>
            <a:pPr lvl="3"/>
            <a:r>
              <a:rPr lang="pt-PT"/>
              <a:t>Fourth level</a:t>
            </a:r>
          </a:p>
          <a:p>
            <a:pPr lvl="4"/>
            <a:r>
              <a:rPr lang="pt-PT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A5FDB6-C8E1-CA43-986D-07A95846BEF8}" type="datetime1">
              <a:rPr lang="en-US" smtClean="0"/>
              <a:t>2/6/2017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Instituto Superior Técnico 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0EF0C-846E-4A4D-B9C3-8238AE1817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252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645459"/>
            <a:ext cx="4823472" cy="348070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PT"/>
              <a:t>Click to edit Master text styles</a:t>
            </a:r>
          </a:p>
          <a:p>
            <a:pPr lvl="1"/>
            <a:r>
              <a:rPr lang="pt-PT"/>
              <a:t>Second level</a:t>
            </a:r>
          </a:p>
          <a:p>
            <a:pPr lvl="2"/>
            <a:r>
              <a:rPr lang="pt-PT"/>
              <a:t>Third level</a:t>
            </a:r>
          </a:p>
          <a:p>
            <a:pPr lvl="3"/>
            <a:r>
              <a:rPr lang="pt-PT"/>
              <a:t>Fourth level</a:t>
            </a:r>
          </a:p>
          <a:p>
            <a:pPr lvl="4"/>
            <a:r>
              <a:rPr lang="pt-PT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43284" y="2645459"/>
            <a:ext cx="2722229" cy="348070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1DAD3-920B-5943-A25F-8EE8A165768D}" type="datetime1">
              <a:rPr lang="en-US" smtClean="0"/>
              <a:t>2/6/2017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Instituto Superior Técnico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0EF0C-846E-4A4D-B9C3-8238AE18176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743284" y="1449340"/>
            <a:ext cx="7655238" cy="868363"/>
          </a:xfrm>
        </p:spPr>
        <p:txBody>
          <a:bodyPr/>
          <a:lstStyle/>
          <a:p>
            <a:r>
              <a:rPr lang="pt-PT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0042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+Caption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743284" y="1627073"/>
            <a:ext cx="7655238" cy="4114507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PT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43284" y="5841079"/>
            <a:ext cx="7655238" cy="392137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FEB03-8AE6-F64E-A2BF-5A3C6EB89D07}" type="datetime1">
              <a:rPr lang="en-US" smtClean="0"/>
              <a:t>2/6/2017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Instituto Superior Técnico 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0EF0C-846E-4A4D-B9C3-8238AE1817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9792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Picture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idx="1"/>
          </p:nvPr>
        </p:nvSpPr>
        <p:spPr>
          <a:xfrm>
            <a:off x="743284" y="2469875"/>
            <a:ext cx="7655238" cy="371651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PT"/>
              <a:t>Drag picture to placeholder or click icon to add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743284" y="1449340"/>
            <a:ext cx="7655238" cy="868363"/>
          </a:xfrm>
        </p:spPr>
        <p:txBody>
          <a:bodyPr/>
          <a:lstStyle/>
          <a:p>
            <a:r>
              <a:rPr lang="pt-PT"/>
              <a:t>Click to edit Master title style</a:t>
            </a:r>
            <a:endParaRPr lang="en-US"/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>
          <a:xfrm>
            <a:off x="743284" y="6414652"/>
            <a:ext cx="1847516" cy="306823"/>
          </a:xfrm>
        </p:spPr>
        <p:txBody>
          <a:bodyPr/>
          <a:lstStyle/>
          <a:p>
            <a:fld id="{E6DFEB03-8AE6-F64E-A2BF-5A3C6EB89D07}" type="datetime1">
              <a:rPr lang="en-US" smtClean="0"/>
              <a:t>2/6/2017</a:t>
            </a:fld>
            <a:endParaRPr lang="en-US" dirty="0"/>
          </a:p>
        </p:txBody>
      </p:sp>
      <p:sp>
        <p:nvSpPr>
          <p:cNvPr id="12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414652"/>
            <a:ext cx="2895600" cy="306823"/>
          </a:xfrm>
        </p:spPr>
        <p:txBody>
          <a:bodyPr/>
          <a:lstStyle/>
          <a:p>
            <a:r>
              <a:rPr lang="pt-BR"/>
              <a:t>Instituto Superior Técnico </a:t>
            </a:r>
            <a:endParaRPr lang="en-US"/>
          </a:p>
        </p:txBody>
      </p:sp>
      <p:sp>
        <p:nvSpPr>
          <p:cNvPr id="13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66650" y="6414652"/>
            <a:ext cx="1831872" cy="306823"/>
          </a:xfrm>
        </p:spPr>
        <p:txBody>
          <a:bodyPr/>
          <a:lstStyle/>
          <a:p>
            <a:fld id="{CA60EF0C-846E-4A4D-B9C3-8238AE1817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51928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AFE96-DCFC-C64E-95A7-05B2CB393A95}" type="datetime1">
              <a:rPr lang="en-US" smtClean="0"/>
              <a:t>2/6/2017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Instituto Superior Técnico 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0EF0C-846E-4A4D-B9C3-8238AE1817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2143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9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43284" y="1449340"/>
            <a:ext cx="7655237" cy="8683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3284" y="2440611"/>
            <a:ext cx="7655237" cy="36855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Click to edit Master text styles</a:t>
            </a:r>
          </a:p>
          <a:p>
            <a:pPr lvl="1"/>
            <a:r>
              <a:rPr lang="pt-PT"/>
              <a:t>Second level</a:t>
            </a:r>
          </a:p>
          <a:p>
            <a:pPr lvl="2"/>
            <a:r>
              <a:rPr lang="pt-PT"/>
              <a:t>Third level</a:t>
            </a:r>
          </a:p>
          <a:p>
            <a:pPr lvl="3"/>
            <a:r>
              <a:rPr lang="pt-PT"/>
              <a:t>Fourth level</a:t>
            </a:r>
          </a:p>
          <a:p>
            <a:pPr lvl="4"/>
            <a:r>
              <a:rPr lang="pt-PT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3284" y="6414652"/>
            <a:ext cx="1847516" cy="3068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fld id="{C7FD4294-2665-F444-8DA7-9FAAB9092A2E}" type="datetime1">
              <a:rPr lang="en-US" smtClean="0"/>
              <a:t>2/6/2017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414652"/>
            <a:ext cx="2895600" cy="3068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 dirty="0" err="1"/>
              <a:t>Instituto</a:t>
            </a:r>
            <a:r>
              <a:rPr lang="en-US" dirty="0"/>
              <a:t> Superior </a:t>
            </a:r>
            <a:r>
              <a:rPr lang="en-US" dirty="0" err="1"/>
              <a:t>Técnico</a:t>
            </a:r>
            <a:r>
              <a:rPr lang="en-US" dirty="0"/>
              <a:t>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66650" y="6414652"/>
            <a:ext cx="1831872" cy="3068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CA60EF0C-846E-4A4D-B9C3-8238AE18176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48758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6" r:id="rId4"/>
    <p:sldLayoutId id="2147483657" r:id="rId5"/>
    <p:sldLayoutId id="2147483658" r:id="rId6"/>
    <p:sldLayoutId id="2147483655" r:id="rId7"/>
  </p:sldLayoutIdLst>
  <p:hf sldNum="0" hdr="0"/>
  <p:txStyles>
    <p:titleStyle>
      <a:lvl1pPr algn="l" defTabSz="457200" rtl="0" eaLnBrk="1" latinLnBrk="0" hangingPunct="1">
        <a:spcBef>
          <a:spcPct val="0"/>
        </a:spcBef>
        <a:buNone/>
        <a:defRPr sz="3600" b="1" i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Fábio</a:t>
            </a:r>
            <a:r>
              <a:rPr lang="en-US" dirty="0"/>
              <a:t> Almeida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C31B8-D55E-3142-A1F8-FCFE86EBD46B}" type="datetime1">
              <a:rPr lang="en-US" smtClean="0"/>
              <a:t>2/6/2017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Instituto Superior Técnico </a:t>
            </a:r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Cooperative AI for Don’t Starve Together</a:t>
            </a:r>
          </a:p>
        </p:txBody>
      </p:sp>
      <p:sp>
        <p:nvSpPr>
          <p:cNvPr id="6" name="Subtitle 1"/>
          <p:cNvSpPr txBox="1">
            <a:spLocks/>
          </p:cNvSpPr>
          <p:nvPr/>
        </p:nvSpPr>
        <p:spPr>
          <a:xfrm>
            <a:off x="6019800" y="5448943"/>
            <a:ext cx="3214447" cy="9657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Professor Rui Prada</a:t>
            </a:r>
          </a:p>
          <a:p>
            <a:r>
              <a:rPr lang="en-US" sz="2000" dirty="0"/>
              <a:t>Samuel </a:t>
            </a:r>
            <a:r>
              <a:rPr lang="en-US" sz="2000" dirty="0" err="1"/>
              <a:t>Mascarenhas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8960641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The World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93812" y="2439988"/>
            <a:ext cx="6553200" cy="3686175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B2E4C-09A0-1C47-AC04-653E7CA38318}" type="datetime1">
              <a:rPr lang="en-US" smtClean="0"/>
              <a:t>2/7/2017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Instituto Superior Técnico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1032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Player’s Characteristics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23844" t="17003" r="23787" b="12776"/>
          <a:stretch/>
        </p:blipFill>
        <p:spPr>
          <a:xfrm>
            <a:off x="2835226" y="2467301"/>
            <a:ext cx="3473549" cy="3105098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B2E4C-09A0-1C47-AC04-653E7CA38318}" type="datetime1">
              <a:rPr lang="en-US" smtClean="0"/>
              <a:t>2/7/2017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Instituto Superior Técnico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3778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4382" y="1449340"/>
            <a:ext cx="7655237" cy="868363"/>
          </a:xfrm>
        </p:spPr>
        <p:txBody>
          <a:bodyPr>
            <a:normAutofit/>
          </a:bodyPr>
          <a:lstStyle/>
          <a:p>
            <a:pPr algn="ctr"/>
            <a:r>
              <a:rPr lang="en-GB" dirty="0"/>
              <a:t>General Gameplay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B2E4C-09A0-1C47-AC04-653E7CA38318}" type="datetime1">
              <a:rPr lang="en-US" smtClean="0"/>
              <a:t>2/7/2017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Instituto Superior Técnico </a:t>
            </a:r>
            <a:endParaRPr lang="en-US"/>
          </a:p>
        </p:txBody>
      </p:sp>
      <p:pic>
        <p:nvPicPr>
          <p:cNvPr id="13" name="Content Placeholder 12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38266" y="2439988"/>
            <a:ext cx="5464293" cy="3686175"/>
          </a:xfrm>
        </p:spPr>
      </p:pic>
    </p:spTree>
    <p:extLst>
      <p:ext uri="{BB962C8B-B14F-4D97-AF65-F5344CB8AC3E}">
        <p14:creationId xmlns:p14="http://schemas.microsoft.com/office/powerpoint/2010/main" val="2376120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4382" y="1449340"/>
            <a:ext cx="7655237" cy="868363"/>
          </a:xfrm>
        </p:spPr>
        <p:txBody>
          <a:bodyPr>
            <a:normAutofit/>
          </a:bodyPr>
          <a:lstStyle/>
          <a:p>
            <a:pPr algn="ctr"/>
            <a:r>
              <a:rPr lang="en-GB" dirty="0"/>
              <a:t>General Gameplay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B2E4C-09A0-1C47-AC04-653E7CA38318}" type="datetime1">
              <a:rPr lang="en-US" smtClean="0"/>
              <a:t>2/7/2017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Instituto Superior Técnico </a:t>
            </a:r>
            <a:endParaRPr lang="en-US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15009" y="2439988"/>
            <a:ext cx="4910807" cy="3686175"/>
          </a:xfrm>
        </p:spPr>
      </p:pic>
    </p:spTree>
    <p:extLst>
      <p:ext uri="{BB962C8B-B14F-4D97-AF65-F5344CB8AC3E}">
        <p14:creationId xmlns:p14="http://schemas.microsoft.com/office/powerpoint/2010/main" val="14053207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General Gameplay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/>
              <a:t>Collecting</a:t>
            </a:r>
          </a:p>
          <a:p>
            <a:r>
              <a:rPr lang="en-GB" dirty="0"/>
              <a:t>Exploring</a:t>
            </a:r>
          </a:p>
          <a:p>
            <a:r>
              <a:rPr lang="en-GB" dirty="0"/>
              <a:t>Prototyping</a:t>
            </a:r>
          </a:p>
          <a:p>
            <a:r>
              <a:rPr lang="en-GB" dirty="0"/>
              <a:t>Crafting</a:t>
            </a:r>
          </a:p>
          <a:p>
            <a:r>
              <a:rPr lang="en-GB" dirty="0"/>
              <a:t>Building</a:t>
            </a:r>
          </a:p>
          <a:p>
            <a:r>
              <a:rPr lang="en-GB" dirty="0"/>
              <a:t>Fighting</a:t>
            </a:r>
          </a:p>
          <a:p>
            <a:r>
              <a:rPr lang="en-GB" dirty="0"/>
              <a:t>Settling</a:t>
            </a:r>
          </a:p>
          <a:p>
            <a:r>
              <a:rPr lang="en-GB" dirty="0"/>
              <a:t>Socializing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B2E4C-09A0-1C47-AC04-653E7CA38318}" type="datetime1">
              <a:rPr lang="en-US" smtClean="0"/>
              <a:t>2/7/2017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Instituto Superior Técnico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2607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Agents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B2E4C-09A0-1C47-AC04-653E7CA38318}" type="datetime1">
              <a:rPr lang="en-US" smtClean="0"/>
              <a:t>2/7/2017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Instituto Superior Técnico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8463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Intelligent Agents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Reactivity</a:t>
            </a:r>
          </a:p>
          <a:p>
            <a:r>
              <a:rPr lang="en-GB" dirty="0" err="1"/>
              <a:t>Proactiveness</a:t>
            </a:r>
            <a:endParaRPr lang="en-GB" dirty="0"/>
          </a:p>
          <a:p>
            <a:r>
              <a:rPr lang="en-GB" dirty="0"/>
              <a:t>Social Ability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B2E4C-09A0-1C47-AC04-653E7CA38318}" type="datetime1">
              <a:rPr lang="en-US" smtClean="0"/>
              <a:t>2/7/2017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Instituto Superior Técnico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3640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Social Agents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B2E4C-09A0-1C47-AC04-653E7CA38318}" type="datetime1">
              <a:rPr lang="en-US" smtClean="0"/>
              <a:t>2/7/2017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Instituto Superior Técnico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8482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err="1"/>
              <a:t>PsychSim</a:t>
            </a:r>
            <a:endParaRPr lang="en-GB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06679" y="2439988"/>
            <a:ext cx="4727467" cy="3686175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B2E4C-09A0-1C47-AC04-653E7CA38318}" type="datetime1">
              <a:rPr lang="en-US" smtClean="0"/>
              <a:t>2/6/2017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Instituto Superior Técnico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0344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CiF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B2E4C-09A0-1C47-AC04-653E7CA38318}" type="datetime1">
              <a:rPr lang="en-US" smtClean="0"/>
              <a:t>2/6/2017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Instituto Superior Técnico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3746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GB" dirty="0"/>
              <a:t>Motivation</a:t>
            </a:r>
          </a:p>
          <a:p>
            <a:r>
              <a:rPr lang="en-GB" dirty="0"/>
              <a:t>Objective</a:t>
            </a:r>
          </a:p>
          <a:p>
            <a:r>
              <a:rPr lang="en-GB" dirty="0"/>
              <a:t>Don’t Starve Together</a:t>
            </a:r>
          </a:p>
          <a:p>
            <a:r>
              <a:rPr lang="en-GB" dirty="0"/>
              <a:t>Social Agents</a:t>
            </a:r>
          </a:p>
          <a:p>
            <a:pPr lvl="1"/>
            <a:r>
              <a:rPr lang="en-GB" dirty="0" err="1"/>
              <a:t>PsychSim</a:t>
            </a:r>
            <a:endParaRPr lang="en-GB" dirty="0"/>
          </a:p>
          <a:p>
            <a:pPr lvl="1"/>
            <a:r>
              <a:rPr lang="en-GB" dirty="0"/>
              <a:t>CiF</a:t>
            </a:r>
          </a:p>
          <a:p>
            <a:pPr lvl="1"/>
            <a:r>
              <a:rPr lang="en-GB" dirty="0" err="1"/>
              <a:t>FAtiMA</a:t>
            </a:r>
            <a:endParaRPr lang="en-GB" dirty="0"/>
          </a:p>
          <a:p>
            <a:pPr lvl="1"/>
            <a:r>
              <a:rPr lang="en-GB" dirty="0" err="1"/>
              <a:t>Versu</a:t>
            </a:r>
            <a:endParaRPr lang="en-GB" dirty="0"/>
          </a:p>
          <a:p>
            <a:pPr lvl="1"/>
            <a:r>
              <a:rPr lang="en-GB" dirty="0"/>
              <a:t>An Architecture for Believable Socially Aware Agents</a:t>
            </a:r>
          </a:p>
          <a:p>
            <a:r>
              <a:rPr lang="en-GB" dirty="0"/>
              <a:t>Solution</a:t>
            </a:r>
          </a:p>
          <a:p>
            <a:r>
              <a:rPr lang="en-GB" dirty="0"/>
              <a:t>Planning</a:t>
            </a:r>
          </a:p>
          <a:p>
            <a:endParaRPr lang="en-GB" dirty="0"/>
          </a:p>
          <a:p>
            <a:pPr lvl="1"/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B2E4C-09A0-1C47-AC04-653E7CA38318}" type="datetime1">
              <a:rPr lang="en-US" smtClean="0"/>
              <a:t>2/6/2017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Instituto Superior Técnico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1809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FAtiMA</a:t>
            </a:r>
            <a:endParaRPr lang="en-GB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79762" y="3459163"/>
            <a:ext cx="2781300" cy="1647825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B2E4C-09A0-1C47-AC04-653E7CA38318}" type="datetime1">
              <a:rPr lang="en-US" smtClean="0"/>
              <a:t>2/6/2017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Instituto Superior Técnico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3621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Versu</a:t>
            </a:r>
            <a:endParaRPr lang="en-GB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93912" y="3040063"/>
            <a:ext cx="4953000" cy="2486025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B2E4C-09A0-1C47-AC04-653E7CA38318}" type="datetime1">
              <a:rPr lang="en-US" smtClean="0"/>
              <a:t>2/6/2017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Instituto Superior Técnico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1036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An Architecture for Believable Socially Aware Agents</a:t>
            </a:r>
            <a:endParaRPr lang="en-GB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7708" y="2439988"/>
            <a:ext cx="3945408" cy="3686175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B2E4C-09A0-1C47-AC04-653E7CA38318}" type="datetime1">
              <a:rPr lang="en-US" smtClean="0"/>
              <a:t>2/6/2017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Instituto Superior Técnico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134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Solution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88788" y="1449340"/>
            <a:ext cx="5404159" cy="4775373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B2E4C-09A0-1C47-AC04-653E7CA38318}" type="datetime1">
              <a:rPr lang="en-US" smtClean="0"/>
              <a:t>2/6/2017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Instituto Superior Técnico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0696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Planning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5916" y="2954217"/>
            <a:ext cx="8412168" cy="2130438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B2E4C-09A0-1C47-AC04-653E7CA38318}" type="datetime1">
              <a:rPr lang="en-US" smtClean="0"/>
              <a:t>2/6/2017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Instituto Superior Técnico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2845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B2E4C-09A0-1C47-AC04-653E7CA38318}" type="datetime1">
              <a:rPr lang="en-US" smtClean="0"/>
              <a:t>2/6/2017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Instituto Superior Técnico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3381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B2E4C-09A0-1C47-AC04-653E7CA38318}" type="datetime1">
              <a:rPr lang="en-US" smtClean="0"/>
              <a:t>2/6/2017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Instituto Superior Técnico 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t="4042" b="4475"/>
          <a:stretch/>
        </p:blipFill>
        <p:spPr>
          <a:xfrm>
            <a:off x="1802423" y="1290939"/>
            <a:ext cx="5539154" cy="5067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2713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B2E4C-09A0-1C47-AC04-653E7CA38318}" type="datetime1">
              <a:rPr lang="en-US" smtClean="0"/>
              <a:t>2/6/2017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Instituto Superior Técnico 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912" y="1379327"/>
            <a:ext cx="7934177" cy="4870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054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41951" y="2439988"/>
            <a:ext cx="5856922" cy="3686175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B2E4C-09A0-1C47-AC04-653E7CA38318}" type="datetime1">
              <a:rPr lang="en-US" smtClean="0"/>
              <a:t>2/7/2017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Instituto Superior Técnico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8927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Objective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US" dirty="0"/>
              <a:t>Can we improve a player’s game play experience in Don’t Starve Together using social agents?</a:t>
            </a:r>
          </a:p>
          <a:p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B2E4C-09A0-1C47-AC04-653E7CA38318}" type="datetime1">
              <a:rPr lang="en-US" smtClean="0"/>
              <a:t>2/7/2017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Instituto Superior Técnico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4441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Objective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US" dirty="0"/>
              <a:t>Can we improve a player’s game play experience in Don’t Starve Together using social agents?</a:t>
            </a:r>
          </a:p>
          <a:p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B2E4C-09A0-1C47-AC04-653E7CA38318}" type="datetime1">
              <a:rPr lang="en-US" smtClean="0"/>
              <a:t>2/7/2017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Instituto Superior Técnico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0387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4382" y="1449340"/>
            <a:ext cx="7655237" cy="868363"/>
          </a:xfrm>
        </p:spPr>
        <p:txBody>
          <a:bodyPr>
            <a:normAutofit/>
          </a:bodyPr>
          <a:lstStyle/>
          <a:p>
            <a:pPr algn="ctr"/>
            <a:r>
              <a:rPr lang="en-GB" dirty="0"/>
              <a:t>Don’t Starve Together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93812" y="2439988"/>
            <a:ext cx="6553200" cy="3686175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B2E4C-09A0-1C47-AC04-653E7CA38318}" type="datetime1">
              <a:rPr lang="en-US" smtClean="0"/>
              <a:t>2/6/2017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Instituto Superior Técnico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159831"/>
      </p:ext>
    </p:extLst>
  </p:cSld>
  <p:clrMapOvr>
    <a:masterClrMapping/>
  </p:clrMapOvr>
</p:sld>
</file>

<file path=ppt/theme/theme1.xml><?xml version="1.0" encoding="utf-8"?>
<a:theme xmlns:a="http://schemas.openxmlformats.org/drawingml/2006/main" name="Template-Powerpoint-IST_3">
  <a:themeElements>
    <a:clrScheme name="Custom 2">
      <a:dk1>
        <a:srgbClr val="333333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Template-Powerpoint-IST_3.thmx</Template>
  <TotalTime>669</TotalTime>
  <Words>260</Words>
  <Application>Microsoft Office PowerPoint</Application>
  <PresentationFormat>On-screen Show (4:3)</PresentationFormat>
  <Paragraphs>111</Paragraphs>
  <Slides>24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7" baseType="lpstr">
      <vt:lpstr>Arial</vt:lpstr>
      <vt:lpstr>Calibri</vt:lpstr>
      <vt:lpstr>Template-Powerpoint-IST_3</vt:lpstr>
      <vt:lpstr>Cooperative AI for Don’t Starve Together</vt:lpstr>
      <vt:lpstr>Outline</vt:lpstr>
      <vt:lpstr>PowerPoint Presentation</vt:lpstr>
      <vt:lpstr>PowerPoint Presentation</vt:lpstr>
      <vt:lpstr>PowerPoint Presentation</vt:lpstr>
      <vt:lpstr>PowerPoint Presentation</vt:lpstr>
      <vt:lpstr>Objective</vt:lpstr>
      <vt:lpstr>Objective</vt:lpstr>
      <vt:lpstr>Don’t Starve Together</vt:lpstr>
      <vt:lpstr>The World</vt:lpstr>
      <vt:lpstr>Player’s Characteristics</vt:lpstr>
      <vt:lpstr>General Gameplay</vt:lpstr>
      <vt:lpstr>General Gameplay</vt:lpstr>
      <vt:lpstr>General Gameplay </vt:lpstr>
      <vt:lpstr>Agents</vt:lpstr>
      <vt:lpstr>Intelligent Agents</vt:lpstr>
      <vt:lpstr>Social Agents</vt:lpstr>
      <vt:lpstr>PsychSim</vt:lpstr>
      <vt:lpstr>CiF</vt:lpstr>
      <vt:lpstr>FAtiMA</vt:lpstr>
      <vt:lpstr>Versu</vt:lpstr>
      <vt:lpstr>An Architecture for Believable Socially Aware Agents</vt:lpstr>
      <vt:lpstr>Solution</vt:lpstr>
      <vt:lpstr>Planning</vt:lpstr>
    </vt:vector>
  </TitlesOfParts>
  <Company>IST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Patricia Guerreiro</dc:creator>
  <cp:lastModifiedBy>fabio</cp:lastModifiedBy>
  <cp:revision>15</cp:revision>
  <dcterms:created xsi:type="dcterms:W3CDTF">2014-07-21T10:32:22Z</dcterms:created>
  <dcterms:modified xsi:type="dcterms:W3CDTF">2017-02-07T01:24:11Z</dcterms:modified>
</cp:coreProperties>
</file>